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39544-EED6-4544-B5AE-75A2DE0B3C2D}" type="datetimeFigureOut">
              <a:rPr lang="en-US"/>
              <a:t>9/21/2015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2C97E6-50BB-4F25-A405-1BACAEABDE0D}" type="slidenum">
              <a:rPr lang="en-US"/>
              <a:t>‹#›</a:t>
            </a:fld>
            <a:endParaRPr lang="en-US"/>
          </a:p>
        </p:txBody>
      </p:sp>
    </p:spTree>
    <p:extLst>
      <p:ext uri="{BB962C8B-B14F-4D97-AF65-F5344CB8AC3E}">
        <p14:creationId xmlns:p14="http://schemas.microsoft.com/office/powerpoint/2010/main" val="3618766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a:t>
            </a:fld>
            <a:endParaRPr lang="en-US"/>
          </a:p>
        </p:txBody>
      </p:sp>
    </p:spTree>
    <p:extLst>
      <p:ext uri="{BB962C8B-B14F-4D97-AF65-F5344CB8AC3E}">
        <p14:creationId xmlns:p14="http://schemas.microsoft.com/office/powerpoint/2010/main" val="3136938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10</a:t>
            </a:fld>
            <a:endParaRPr lang="en-US"/>
          </a:p>
        </p:txBody>
      </p:sp>
    </p:spTree>
    <p:extLst>
      <p:ext uri="{BB962C8B-B14F-4D97-AF65-F5344CB8AC3E}">
        <p14:creationId xmlns:p14="http://schemas.microsoft.com/office/powerpoint/2010/main" val="3051247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11</a:t>
            </a:fld>
            <a:endParaRPr lang="en-US"/>
          </a:p>
        </p:txBody>
      </p:sp>
    </p:spTree>
    <p:extLst>
      <p:ext uri="{BB962C8B-B14F-4D97-AF65-F5344CB8AC3E}">
        <p14:creationId xmlns:p14="http://schemas.microsoft.com/office/powerpoint/2010/main" val="3730515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12</a:t>
            </a:fld>
            <a:endParaRPr lang="en-US"/>
          </a:p>
        </p:txBody>
      </p:sp>
    </p:spTree>
    <p:extLst>
      <p:ext uri="{BB962C8B-B14F-4D97-AF65-F5344CB8AC3E}">
        <p14:creationId xmlns:p14="http://schemas.microsoft.com/office/powerpoint/2010/main" val="2746379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13</a:t>
            </a:fld>
            <a:endParaRPr lang="en-US"/>
          </a:p>
        </p:txBody>
      </p:sp>
    </p:spTree>
    <p:extLst>
      <p:ext uri="{BB962C8B-B14F-4D97-AF65-F5344CB8AC3E}">
        <p14:creationId xmlns:p14="http://schemas.microsoft.com/office/powerpoint/2010/main" val="3276051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14</a:t>
            </a:fld>
            <a:endParaRPr lang="en-US"/>
          </a:p>
        </p:txBody>
      </p:sp>
    </p:spTree>
    <p:extLst>
      <p:ext uri="{BB962C8B-B14F-4D97-AF65-F5344CB8AC3E}">
        <p14:creationId xmlns:p14="http://schemas.microsoft.com/office/powerpoint/2010/main" val="598725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15</a:t>
            </a:fld>
            <a:endParaRPr lang="en-US"/>
          </a:p>
        </p:txBody>
      </p:sp>
    </p:spTree>
    <p:extLst>
      <p:ext uri="{BB962C8B-B14F-4D97-AF65-F5344CB8AC3E}">
        <p14:creationId xmlns:p14="http://schemas.microsoft.com/office/powerpoint/2010/main" val="443356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16</a:t>
            </a:fld>
            <a:endParaRPr lang="en-US"/>
          </a:p>
        </p:txBody>
      </p:sp>
    </p:spTree>
    <p:extLst>
      <p:ext uri="{BB962C8B-B14F-4D97-AF65-F5344CB8AC3E}">
        <p14:creationId xmlns:p14="http://schemas.microsoft.com/office/powerpoint/2010/main" val="353110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17</a:t>
            </a:fld>
            <a:endParaRPr lang="en-US"/>
          </a:p>
        </p:txBody>
      </p:sp>
    </p:spTree>
    <p:extLst>
      <p:ext uri="{BB962C8B-B14F-4D97-AF65-F5344CB8AC3E}">
        <p14:creationId xmlns:p14="http://schemas.microsoft.com/office/powerpoint/2010/main" val="731324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18</a:t>
            </a:fld>
            <a:endParaRPr lang="en-US"/>
          </a:p>
        </p:txBody>
      </p:sp>
    </p:spTree>
    <p:extLst>
      <p:ext uri="{BB962C8B-B14F-4D97-AF65-F5344CB8AC3E}">
        <p14:creationId xmlns:p14="http://schemas.microsoft.com/office/powerpoint/2010/main" val="4185455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a:t>
            </a:fld>
            <a:endParaRPr lang="en-US"/>
          </a:p>
        </p:txBody>
      </p:sp>
    </p:spTree>
    <p:extLst>
      <p:ext uri="{BB962C8B-B14F-4D97-AF65-F5344CB8AC3E}">
        <p14:creationId xmlns:p14="http://schemas.microsoft.com/office/powerpoint/2010/main" val="68899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2</a:t>
            </a:fld>
            <a:endParaRPr lang="en-US"/>
          </a:p>
        </p:txBody>
      </p:sp>
    </p:spTree>
    <p:extLst>
      <p:ext uri="{BB962C8B-B14F-4D97-AF65-F5344CB8AC3E}">
        <p14:creationId xmlns:p14="http://schemas.microsoft.com/office/powerpoint/2010/main" val="4279763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a:t>
            </a:fld>
            <a:endParaRPr lang="en-US"/>
          </a:p>
        </p:txBody>
      </p:sp>
    </p:spTree>
    <p:extLst>
      <p:ext uri="{BB962C8B-B14F-4D97-AF65-F5344CB8AC3E}">
        <p14:creationId xmlns:p14="http://schemas.microsoft.com/office/powerpoint/2010/main" val="3078206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a:t>
            </a:fld>
            <a:endParaRPr lang="en-US"/>
          </a:p>
        </p:txBody>
      </p:sp>
    </p:spTree>
    <p:extLst>
      <p:ext uri="{BB962C8B-B14F-4D97-AF65-F5344CB8AC3E}">
        <p14:creationId xmlns:p14="http://schemas.microsoft.com/office/powerpoint/2010/main" val="311641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3</a:t>
            </a:fld>
            <a:endParaRPr lang="en-US"/>
          </a:p>
        </p:txBody>
      </p:sp>
    </p:spTree>
    <p:extLst>
      <p:ext uri="{BB962C8B-B14F-4D97-AF65-F5344CB8AC3E}">
        <p14:creationId xmlns:p14="http://schemas.microsoft.com/office/powerpoint/2010/main" val="2683285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4</a:t>
            </a:fld>
            <a:endParaRPr lang="en-US"/>
          </a:p>
        </p:txBody>
      </p:sp>
    </p:spTree>
    <p:extLst>
      <p:ext uri="{BB962C8B-B14F-4D97-AF65-F5344CB8AC3E}">
        <p14:creationId xmlns:p14="http://schemas.microsoft.com/office/powerpoint/2010/main" val="71785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5</a:t>
            </a:fld>
            <a:endParaRPr lang="en-US"/>
          </a:p>
        </p:txBody>
      </p:sp>
    </p:spTree>
    <p:extLst>
      <p:ext uri="{BB962C8B-B14F-4D97-AF65-F5344CB8AC3E}">
        <p14:creationId xmlns:p14="http://schemas.microsoft.com/office/powerpoint/2010/main" val="13368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6</a:t>
            </a:fld>
            <a:endParaRPr lang="en-US"/>
          </a:p>
        </p:txBody>
      </p:sp>
    </p:spTree>
    <p:extLst>
      <p:ext uri="{BB962C8B-B14F-4D97-AF65-F5344CB8AC3E}">
        <p14:creationId xmlns:p14="http://schemas.microsoft.com/office/powerpoint/2010/main" val="139644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7</a:t>
            </a:fld>
            <a:endParaRPr lang="en-US"/>
          </a:p>
        </p:txBody>
      </p:sp>
    </p:spTree>
    <p:extLst>
      <p:ext uri="{BB962C8B-B14F-4D97-AF65-F5344CB8AC3E}">
        <p14:creationId xmlns:p14="http://schemas.microsoft.com/office/powerpoint/2010/main" val="43580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8</a:t>
            </a:fld>
            <a:endParaRPr lang="en-US"/>
          </a:p>
        </p:txBody>
      </p:sp>
    </p:spTree>
    <p:extLst>
      <p:ext uri="{BB962C8B-B14F-4D97-AF65-F5344CB8AC3E}">
        <p14:creationId xmlns:p14="http://schemas.microsoft.com/office/powerpoint/2010/main" val="3333382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2C97E6-50BB-4F25-A405-1BACAEABDE0D}" type="slidenum">
              <a:rPr lang="en-US"/>
              <a:t>9</a:t>
            </a:fld>
            <a:endParaRPr lang="en-US"/>
          </a:p>
        </p:txBody>
      </p:sp>
    </p:spTree>
    <p:extLst>
      <p:ext uri="{BB962C8B-B14F-4D97-AF65-F5344CB8AC3E}">
        <p14:creationId xmlns:p14="http://schemas.microsoft.com/office/powerpoint/2010/main" val="4230564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9/21/2015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dreads.com/author/show/1221698.Neil_Gaima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aramond" panose="02020404030301010803" pitchFamily="18" charset="0"/>
              </a:rPr>
              <a:t>Daily Writing</a:t>
            </a:r>
            <a:endParaRPr lang="en-US" dirty="0">
              <a:latin typeface="Garamond" panose="02020404030301010803" pitchFamily="18" charset="0"/>
            </a:endParaRPr>
          </a:p>
        </p:txBody>
      </p:sp>
      <p:sp>
        <p:nvSpPr>
          <p:cNvPr id="3" name="Subtitle 2"/>
          <p:cNvSpPr>
            <a:spLocks noGrp="1"/>
          </p:cNvSpPr>
          <p:nvPr>
            <p:ph type="subTitle" idx="1"/>
          </p:nvPr>
        </p:nvSpPr>
        <p:spPr/>
        <p:txBody>
          <a:bodyPr/>
          <a:lstStyle/>
          <a:p>
            <a:r>
              <a:rPr lang="en-US" dirty="0" smtClean="0">
                <a:latin typeface="Garamond" panose="02020404030301010803" pitchFamily="18" charset="0"/>
              </a:rPr>
              <a:t>Quarter 1</a:t>
            </a:r>
            <a:endParaRPr lang="en-US" dirty="0">
              <a:latin typeface="Garamond" panose="02020404030301010803" pitchFamily="18" charset="0"/>
            </a:endParaRPr>
          </a:p>
        </p:txBody>
      </p:sp>
    </p:spTree>
    <p:extLst>
      <p:ext uri="{BB962C8B-B14F-4D97-AF65-F5344CB8AC3E}">
        <p14:creationId xmlns:p14="http://schemas.microsoft.com/office/powerpoint/2010/main" val="1877325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aramond" panose="02020404030301010803" pitchFamily="18" charset="0"/>
              </a:rPr>
              <a:t>August 26, 2015</a:t>
            </a:r>
            <a:endParaRPr lang="en-US" sz="4400"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sz="4800" dirty="0" smtClean="0">
                <a:latin typeface="Garamond" panose="02020404030301010803" pitchFamily="18" charset="0"/>
              </a:rPr>
              <a:t>Free Write</a:t>
            </a:r>
            <a:endParaRPr lang="en-US" sz="4800" dirty="0">
              <a:latin typeface="Garamond" panose="02020404030301010803" pitchFamily="18" charset="0"/>
            </a:endParaRPr>
          </a:p>
        </p:txBody>
      </p:sp>
    </p:spTree>
    <p:extLst>
      <p:ext uri="{BB962C8B-B14F-4D97-AF65-F5344CB8AC3E}">
        <p14:creationId xmlns:p14="http://schemas.microsoft.com/office/powerpoint/2010/main" val="2429070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aramond" panose="02020404030301010803" pitchFamily="18" charset="0"/>
              </a:rPr>
              <a:t>August 27, 2015</a:t>
            </a:r>
            <a:endParaRPr lang="en-US" sz="4400" dirty="0">
              <a:latin typeface="Garamond" panose="02020404030301010803" pitchFamily="18"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47672" y="155162"/>
            <a:ext cx="4987246" cy="6637019"/>
          </a:xfrm>
        </p:spPr>
      </p:pic>
    </p:spTree>
    <p:extLst>
      <p:ext uri="{BB962C8B-B14F-4D97-AF65-F5344CB8AC3E}">
        <p14:creationId xmlns:p14="http://schemas.microsoft.com/office/powerpoint/2010/main" val="1787415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Garamond" panose="02020404030301010803" pitchFamily="18" charset="0"/>
              </a:rPr>
              <a:t>August 31, 2015</a:t>
            </a:r>
            <a:endParaRPr lang="en-US" sz="4000" dirty="0">
              <a:latin typeface="Garamond" panose="02020404030301010803" pitchFamily="18" charset="0"/>
            </a:endParaRPr>
          </a:p>
        </p:txBody>
      </p:sp>
      <p:sp>
        <p:nvSpPr>
          <p:cNvPr id="3" name="Content Placeholder 2"/>
          <p:cNvSpPr>
            <a:spLocks noGrp="1"/>
          </p:cNvSpPr>
          <p:nvPr>
            <p:ph idx="1"/>
          </p:nvPr>
        </p:nvSpPr>
        <p:spPr/>
        <p:txBody>
          <a:bodyPr/>
          <a:lstStyle/>
          <a:p>
            <a:r>
              <a:rPr lang="en-US" sz="4000" dirty="0">
                <a:latin typeface="Garamond" panose="02020404030301010803" pitchFamily="18" charset="0"/>
              </a:rPr>
              <a:t>“Everybody is a genius. But, if you judge a fish by its ability to climb a tree, it will live its whole life believing that it is stupid.” – Einstein</a:t>
            </a:r>
          </a:p>
          <a:p>
            <a:endParaRPr lang="en-US" dirty="0"/>
          </a:p>
        </p:txBody>
      </p:sp>
    </p:spTree>
    <p:extLst>
      <p:ext uri="{BB962C8B-B14F-4D97-AF65-F5344CB8AC3E}">
        <p14:creationId xmlns:p14="http://schemas.microsoft.com/office/powerpoint/2010/main" val="153559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aramond"/>
              </a:rPr>
              <a:t>September 1, 2015</a:t>
            </a:r>
          </a:p>
        </p:txBody>
      </p:sp>
      <p:sp>
        <p:nvSpPr>
          <p:cNvPr id="3" name="Content Placeholder 2"/>
          <p:cNvSpPr>
            <a:spLocks noGrp="1"/>
          </p:cNvSpPr>
          <p:nvPr>
            <p:ph idx="1"/>
          </p:nvPr>
        </p:nvSpPr>
        <p:spPr/>
        <p:txBody>
          <a:bodyPr/>
          <a:lstStyle/>
          <a:p>
            <a:r>
              <a:rPr lang="en-US" sz="3600" dirty="0">
                <a:latin typeface="Garamond"/>
              </a:rPr>
              <a:t>Lindsey Sterling, 5 senses writing prompt. If you were absent, free write. </a:t>
            </a:r>
          </a:p>
        </p:txBody>
      </p:sp>
    </p:spTree>
    <p:extLst>
      <p:ext uri="{BB962C8B-B14F-4D97-AF65-F5344CB8AC3E}">
        <p14:creationId xmlns:p14="http://schemas.microsoft.com/office/powerpoint/2010/main" val="266446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aramond"/>
              </a:rPr>
              <a:t>September 2, 2015</a:t>
            </a:r>
          </a:p>
        </p:txBody>
      </p:sp>
      <p:sp>
        <p:nvSpPr>
          <p:cNvPr id="3" name="Content Placeholder 2"/>
          <p:cNvSpPr>
            <a:spLocks noGrp="1"/>
          </p:cNvSpPr>
          <p:nvPr>
            <p:ph idx="1"/>
          </p:nvPr>
        </p:nvSpPr>
        <p:spPr>
          <a:xfrm>
            <a:off x="685800" y="2141538"/>
            <a:ext cx="10935353" cy="3961389"/>
          </a:xfrm>
        </p:spPr>
        <p:txBody>
          <a:bodyPr/>
          <a:lstStyle/>
          <a:p>
            <a:r>
              <a:rPr lang="en-US" sz="3600" dirty="0">
                <a:solidFill>
                  <a:srgbClr val="FFFFFF"/>
                </a:solidFill>
                <a:latin typeface="Georgia" charset="0"/>
              </a:rPr>
              <a:t>“Fairy tales are more than true: not because they tell us that dragons exist, but because they tell us that dragons can be beaten.”</a:t>
            </a:r>
          </a:p>
          <a:p>
            <a:r>
              <a:rPr lang="en-US" i="1" dirty="0">
                <a:solidFill>
                  <a:srgbClr val="181818"/>
                </a:solidFill>
                <a:latin typeface="Georgia" charset="0"/>
              </a:rPr>
              <a:t/>
            </a:r>
            <a:br>
              <a:rPr lang="en-US" i="1" dirty="0">
                <a:solidFill>
                  <a:srgbClr val="181818"/>
                </a:solidFill>
                <a:latin typeface="Georgia" charset="0"/>
              </a:rPr>
            </a:br>
            <a:r>
              <a:rPr lang="en-US" sz="2800" i="1" dirty="0">
                <a:solidFill>
                  <a:srgbClr val="FFFFFF"/>
                </a:solidFill>
                <a:latin typeface="Georgia" charset="0"/>
              </a:rPr>
              <a:t>Neil Gaiman, Coraline</a:t>
            </a:r>
            <a:r>
              <a:rPr lang="en-US" sz="4000" i="1" dirty="0">
                <a:solidFill>
                  <a:srgbClr val="FFFFFF"/>
                </a:solidFill>
                <a:latin typeface="Georgia" charset="0"/>
              </a:rPr>
              <a:t> </a:t>
            </a:r>
          </a:p>
        </p:txBody>
      </p:sp>
    </p:spTree>
    <p:extLst>
      <p:ext uri="{BB962C8B-B14F-4D97-AF65-F5344CB8AC3E}">
        <p14:creationId xmlns:p14="http://schemas.microsoft.com/office/powerpoint/2010/main" val="2864296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aramond"/>
              </a:rPr>
              <a:t>September 3, 2015</a:t>
            </a:r>
          </a:p>
        </p:txBody>
      </p:sp>
      <p:sp>
        <p:nvSpPr>
          <p:cNvPr id="3" name="Content Placeholder 2"/>
          <p:cNvSpPr>
            <a:spLocks noGrp="1"/>
          </p:cNvSpPr>
          <p:nvPr>
            <p:ph idx="1"/>
          </p:nvPr>
        </p:nvSpPr>
        <p:spPr/>
        <p:txBody>
          <a:bodyPr/>
          <a:lstStyle/>
          <a:p>
            <a:r>
              <a:rPr lang="en-US" sz="4400" dirty="0">
                <a:latin typeface="Garamond"/>
              </a:rPr>
              <a:t>It's a three day weekend! What are your plans?</a:t>
            </a:r>
          </a:p>
        </p:txBody>
      </p:sp>
    </p:spTree>
    <p:extLst>
      <p:ext uri="{BB962C8B-B14F-4D97-AF65-F5344CB8AC3E}">
        <p14:creationId xmlns:p14="http://schemas.microsoft.com/office/powerpoint/2010/main" val="2955056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aramond"/>
              </a:rPr>
              <a:t>September 8, 2015</a:t>
            </a:r>
          </a:p>
        </p:txBody>
      </p:sp>
      <p:sp>
        <p:nvSpPr>
          <p:cNvPr id="5" name="TextBox 4"/>
          <p:cNvSpPr txBox="1"/>
          <p:nvPr/>
        </p:nvSpPr>
        <p:spPr>
          <a:xfrm>
            <a:off x="754063" y="1985963"/>
            <a:ext cx="10947977" cy="3046988"/>
          </a:xfrm>
          <a:prstGeom prst="rect">
            <a:avLst/>
          </a:prstGeom>
        </p:spPr>
        <p:txBody>
          <a:bodyPr rtlCol="0">
            <a:spAutoFit/>
          </a:bodyPr>
          <a:lstStyle/>
          <a:p>
            <a:pPr algn="ctr"/>
            <a:r>
              <a:rPr lang="en-US" sz="4800" dirty="0">
                <a:latin typeface="Garamond"/>
              </a:rPr>
              <a:t>I write to give myself strength. </a:t>
            </a:r>
          </a:p>
          <a:p>
            <a:pPr algn="ctr"/>
            <a:r>
              <a:rPr lang="en-US" sz="4800" dirty="0">
                <a:latin typeface="Garamond"/>
              </a:rPr>
              <a:t>I write to be the characters that I am not. </a:t>
            </a:r>
          </a:p>
          <a:p>
            <a:pPr algn="ctr"/>
            <a:r>
              <a:rPr lang="en-US" sz="4800" dirty="0">
                <a:latin typeface="Garamond"/>
              </a:rPr>
              <a:t>I write to explore all the things I'm afraid of.</a:t>
            </a:r>
          </a:p>
          <a:p>
            <a:pPr algn="ctr"/>
            <a:r>
              <a:rPr lang="en-US" sz="4800" dirty="0">
                <a:latin typeface="Garamond"/>
              </a:rPr>
              <a:t>- Joss Whedon</a:t>
            </a:r>
          </a:p>
        </p:txBody>
      </p:sp>
    </p:spTree>
    <p:extLst>
      <p:ext uri="{BB962C8B-B14F-4D97-AF65-F5344CB8AC3E}">
        <p14:creationId xmlns:p14="http://schemas.microsoft.com/office/powerpoint/2010/main" val="3495078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Garamond"/>
                <a:cs typeface="Gautami"/>
              </a:rPr>
              <a:t>September 9, 2015</a:t>
            </a:r>
          </a:p>
        </p:txBody>
      </p:sp>
      <p:sp>
        <p:nvSpPr>
          <p:cNvPr id="3" name="Content Placeholder 2"/>
          <p:cNvSpPr>
            <a:spLocks noGrp="1"/>
          </p:cNvSpPr>
          <p:nvPr>
            <p:ph idx="1"/>
          </p:nvPr>
        </p:nvSpPr>
        <p:spPr/>
        <p:txBody>
          <a:bodyPr>
            <a:normAutofit/>
          </a:bodyPr>
          <a:lstStyle/>
          <a:p>
            <a:r>
              <a:rPr lang="en-US" sz="4000" dirty="0">
                <a:latin typeface="Garamond"/>
              </a:rPr>
              <a:t>If you would not be forgotten as soon as you are dead, either write something worth reading or do things worth writing."</a:t>
            </a:r>
          </a:p>
          <a:p>
            <a:pPr lvl="8"/>
            <a:r>
              <a:rPr lang="en-US" sz="4000" dirty="0">
                <a:latin typeface="Garamond"/>
              </a:rPr>
              <a:t>Benjamin Franklin</a:t>
            </a:r>
          </a:p>
        </p:txBody>
      </p:sp>
    </p:spTree>
    <p:extLst>
      <p:ext uri="{BB962C8B-B14F-4D97-AF65-F5344CB8AC3E}">
        <p14:creationId xmlns:p14="http://schemas.microsoft.com/office/powerpoint/2010/main" val="444563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a:rPr>
              <a:t>September 10, 2015</a:t>
            </a:r>
          </a:p>
        </p:txBody>
      </p:sp>
      <p:sp>
        <p:nvSpPr>
          <p:cNvPr id="3" name="Content Placeholder 2"/>
          <p:cNvSpPr>
            <a:spLocks noGrp="1"/>
          </p:cNvSpPr>
          <p:nvPr>
            <p:ph idx="1"/>
          </p:nvPr>
        </p:nvSpPr>
        <p:spPr/>
        <p:txBody>
          <a:bodyPr/>
          <a:lstStyle/>
          <a:p>
            <a:r>
              <a:rPr lang="en-US" sz="4000" dirty="0">
                <a:latin typeface="Garamond"/>
              </a:rPr>
              <a:t>The writer's job is to tell the truth. All you have to do is write one true sentence. Write the truest sentence that you know."</a:t>
            </a:r>
          </a:p>
          <a:p>
            <a:pPr lvl="8"/>
            <a:r>
              <a:rPr lang="en-US" sz="4000" dirty="0">
                <a:latin typeface="Garamond"/>
              </a:rPr>
              <a:t>Ernest Hemingway </a:t>
            </a:r>
          </a:p>
        </p:txBody>
      </p:sp>
    </p:spTree>
    <p:extLst>
      <p:ext uri="{BB962C8B-B14F-4D97-AF65-F5344CB8AC3E}">
        <p14:creationId xmlns:p14="http://schemas.microsoft.com/office/powerpoint/2010/main" val="3217986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aramond"/>
              </a:rPr>
              <a:t>September 14,  2015</a:t>
            </a:r>
          </a:p>
        </p:txBody>
      </p:sp>
      <p:sp>
        <p:nvSpPr>
          <p:cNvPr id="3" name="Content Placeholder 2"/>
          <p:cNvSpPr>
            <a:spLocks noGrp="1"/>
          </p:cNvSpPr>
          <p:nvPr>
            <p:ph idx="1"/>
          </p:nvPr>
        </p:nvSpPr>
        <p:spPr/>
        <p:txBody>
          <a:bodyPr/>
          <a:lstStyle/>
          <a:p>
            <a:r>
              <a:rPr lang="en-US" sz="4000" dirty="0">
                <a:latin typeface="Garamond"/>
              </a:rPr>
              <a:t>Free Write</a:t>
            </a:r>
          </a:p>
        </p:txBody>
      </p:sp>
    </p:spTree>
    <p:extLst>
      <p:ext uri="{BB962C8B-B14F-4D97-AF65-F5344CB8AC3E}">
        <p14:creationId xmlns:p14="http://schemas.microsoft.com/office/powerpoint/2010/main" val="104793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444843"/>
            <a:ext cx="10131425" cy="1456267"/>
          </a:xfrm>
        </p:spPr>
        <p:txBody>
          <a:bodyPr>
            <a:normAutofit/>
          </a:bodyPr>
          <a:lstStyle/>
          <a:p>
            <a:r>
              <a:rPr lang="en-US" sz="4400" dirty="0" smtClean="0">
                <a:latin typeface="Garamond" panose="02020404030301010803" pitchFamily="18" charset="0"/>
              </a:rPr>
              <a:t>August 11, 2015</a:t>
            </a:r>
            <a:endParaRPr lang="en-US" sz="4400" dirty="0">
              <a:latin typeface="Garamond" panose="02020404030301010803" pitchFamily="18" charset="0"/>
            </a:endParaRPr>
          </a:p>
        </p:txBody>
      </p:sp>
      <p:sp>
        <p:nvSpPr>
          <p:cNvPr id="3" name="Content Placeholder 2"/>
          <p:cNvSpPr>
            <a:spLocks noGrp="1"/>
          </p:cNvSpPr>
          <p:nvPr>
            <p:ph idx="1"/>
          </p:nvPr>
        </p:nvSpPr>
        <p:spPr>
          <a:xfrm>
            <a:off x="685801" y="1672511"/>
            <a:ext cx="10131425" cy="3649133"/>
          </a:xfrm>
        </p:spPr>
        <p:txBody>
          <a:bodyPr>
            <a:normAutofit/>
          </a:bodyPr>
          <a:lstStyle/>
          <a:p>
            <a:r>
              <a:rPr lang="en-US" sz="2800" dirty="0">
                <a:latin typeface="Garamond" panose="02020404030301010803" pitchFamily="18" charset="0"/>
              </a:rPr>
              <a:t>“I hope you will have a wonderful year, that you'll dream dangerously and outrageously, that you'll make something that didn't exist before you made it, that you will be loved and that you will be liked, and that you will have people to love and to like in return. And, most importantly (because I think there should be more kindness and more wisdom in the world right now), that you will, when you need to be, be wise, and that you will always be kind.” </a:t>
            </a:r>
            <a:br>
              <a:rPr lang="en-US" sz="2800" dirty="0">
                <a:latin typeface="Garamond" panose="02020404030301010803" pitchFamily="18" charset="0"/>
              </a:rPr>
            </a:br>
            <a:r>
              <a:rPr lang="en-US" sz="2800" dirty="0">
                <a:latin typeface="Garamond" panose="02020404030301010803" pitchFamily="18" charset="0"/>
              </a:rPr>
              <a:t>― </a:t>
            </a:r>
            <a:r>
              <a:rPr lang="en-US" sz="2800" dirty="0">
                <a:latin typeface="Garamond" panose="02020404030301010803" pitchFamily="18" charset="0"/>
                <a:hlinkClick r:id="rId3"/>
              </a:rPr>
              <a:t>Neil Gaiman</a:t>
            </a:r>
            <a:endParaRPr lang="en-US" sz="2800" dirty="0">
              <a:latin typeface="Garamond" panose="02020404030301010803" pitchFamily="18" charset="0"/>
            </a:endParaRPr>
          </a:p>
        </p:txBody>
      </p:sp>
    </p:spTree>
    <p:extLst>
      <p:ext uri="{BB962C8B-B14F-4D97-AF65-F5344CB8AC3E}">
        <p14:creationId xmlns:p14="http://schemas.microsoft.com/office/powerpoint/2010/main" val="2420910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aramond"/>
              </a:rPr>
              <a:t>September 15, 2015</a:t>
            </a:r>
          </a:p>
        </p:txBody>
      </p:sp>
      <p:sp>
        <p:nvSpPr>
          <p:cNvPr id="3" name="Content Placeholder 2"/>
          <p:cNvSpPr>
            <a:spLocks noGrp="1"/>
          </p:cNvSpPr>
          <p:nvPr>
            <p:ph idx="1"/>
          </p:nvPr>
        </p:nvSpPr>
        <p:spPr/>
        <p:txBody>
          <a:bodyPr/>
          <a:lstStyle/>
          <a:p>
            <a:r>
              <a:rPr lang="en-US" sz="4000" dirty="0">
                <a:latin typeface="Garamond" charset="0"/>
              </a:rPr>
              <a:t>"Writing without revising is the literary equivalent of waltzing gaily out of the house in your underwear." -Patricia Fuller</a:t>
            </a:r>
          </a:p>
          <a:p>
            <a:r>
              <a:rPr lang="en-US" sz="4000" dirty="0">
                <a:latin typeface="Garamond" charset="0"/>
              </a:rPr>
              <a:t>What part of your story needs the most work (revision)?</a:t>
            </a:r>
          </a:p>
        </p:txBody>
      </p:sp>
    </p:spTree>
    <p:extLst>
      <p:ext uri="{BB962C8B-B14F-4D97-AF65-F5344CB8AC3E}">
        <p14:creationId xmlns:p14="http://schemas.microsoft.com/office/powerpoint/2010/main" val="3402189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aramond"/>
              </a:rPr>
              <a:t>September 21, 2015</a:t>
            </a:r>
          </a:p>
        </p:txBody>
      </p:sp>
      <p:sp>
        <p:nvSpPr>
          <p:cNvPr id="3" name="Content Placeholder 2"/>
          <p:cNvSpPr>
            <a:spLocks noGrp="1"/>
          </p:cNvSpPr>
          <p:nvPr>
            <p:ph idx="1"/>
          </p:nvPr>
        </p:nvSpPr>
        <p:spPr/>
        <p:txBody>
          <a:bodyPr/>
          <a:lstStyle/>
          <a:p>
            <a:r>
              <a:rPr lang="en-US" sz="4000" dirty="0">
                <a:latin typeface="Garamond"/>
              </a:rPr>
              <a:t>What is your strategy this week in order to finish the quarter assignments? What do you have left to finish?</a:t>
            </a:r>
          </a:p>
        </p:txBody>
      </p:sp>
    </p:spTree>
    <p:extLst>
      <p:ext uri="{BB962C8B-B14F-4D97-AF65-F5344CB8AC3E}">
        <p14:creationId xmlns:p14="http://schemas.microsoft.com/office/powerpoint/2010/main" val="179905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aramond" panose="02020404030301010803" pitchFamily="18" charset="0"/>
              </a:rPr>
              <a:t>August 12, 2015</a:t>
            </a:r>
            <a:endParaRPr lang="en-US" sz="4400" dirty="0">
              <a:latin typeface="Garamond" panose="02020404030301010803" pitchFamily="18" charset="0"/>
            </a:endParaRPr>
          </a:p>
        </p:txBody>
      </p:sp>
      <p:sp>
        <p:nvSpPr>
          <p:cNvPr id="3" name="Content Placeholder 2"/>
          <p:cNvSpPr>
            <a:spLocks noGrp="1"/>
          </p:cNvSpPr>
          <p:nvPr>
            <p:ph idx="1"/>
          </p:nvPr>
        </p:nvSpPr>
        <p:spPr>
          <a:xfrm>
            <a:off x="685801" y="1750181"/>
            <a:ext cx="10131425" cy="3649133"/>
          </a:xfrm>
        </p:spPr>
        <p:txBody>
          <a:bodyPr>
            <a:normAutofit/>
          </a:bodyPr>
          <a:lstStyle/>
          <a:p>
            <a:r>
              <a:rPr lang="en-US" sz="5400" dirty="0">
                <a:latin typeface="Garamond" panose="02020404030301010803" pitchFamily="18" charset="0"/>
              </a:rPr>
              <a:t>Create your own holiday.  What would you celebrate?  How could you get others to join in the fun?</a:t>
            </a:r>
          </a:p>
        </p:txBody>
      </p:sp>
    </p:spTree>
    <p:extLst>
      <p:ext uri="{BB962C8B-B14F-4D97-AF65-F5344CB8AC3E}">
        <p14:creationId xmlns:p14="http://schemas.microsoft.com/office/powerpoint/2010/main" val="291727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aramond" panose="02020404030301010803" pitchFamily="18" charset="0"/>
              </a:rPr>
              <a:t>August 13, 2015</a:t>
            </a:r>
            <a:endParaRPr lang="en-US" sz="4400"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sz="4400" dirty="0" smtClean="0">
                <a:latin typeface="Garamond" panose="02020404030301010803" pitchFamily="18" charset="0"/>
              </a:rPr>
              <a:t>Why should people be honest? What does it mean to be honest?</a:t>
            </a:r>
            <a:endParaRPr lang="en-US" sz="4400" dirty="0">
              <a:latin typeface="Garamond" panose="02020404030301010803" pitchFamily="18" charset="0"/>
            </a:endParaRPr>
          </a:p>
        </p:txBody>
      </p:sp>
    </p:spTree>
    <p:extLst>
      <p:ext uri="{BB962C8B-B14F-4D97-AF65-F5344CB8AC3E}">
        <p14:creationId xmlns:p14="http://schemas.microsoft.com/office/powerpoint/2010/main" val="1982212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Garamond"/>
              </a:rPr>
              <a:t>August 17, 2015</a:t>
            </a:r>
          </a:p>
        </p:txBody>
      </p:sp>
      <p:sp>
        <p:nvSpPr>
          <p:cNvPr id="3" name="Content Placeholder 2"/>
          <p:cNvSpPr>
            <a:spLocks noGrp="1"/>
          </p:cNvSpPr>
          <p:nvPr>
            <p:ph idx="1"/>
          </p:nvPr>
        </p:nvSpPr>
        <p:spPr/>
        <p:txBody>
          <a:bodyPr/>
          <a:lstStyle/>
          <a:p>
            <a:r>
              <a:rPr lang="en-US" sz="3600" dirty="0">
                <a:latin typeface="Garamond"/>
              </a:rPr>
              <a:t>"And now that you don't have to be perfect, you can be good."</a:t>
            </a:r>
          </a:p>
          <a:p>
            <a:pPr marL="0" indent="0" algn="r">
              <a:buNone/>
            </a:pPr>
            <a:r>
              <a:rPr lang="en-US" sz="3600" dirty="0">
                <a:latin typeface="Garamond"/>
              </a:rPr>
              <a:t>- John Steinbeck, </a:t>
            </a:r>
            <a:r>
              <a:rPr lang="en-US" sz="3600" i="1" dirty="0">
                <a:latin typeface="Garamond"/>
              </a:rPr>
              <a:t>East of Eden</a:t>
            </a:r>
          </a:p>
        </p:txBody>
      </p:sp>
    </p:spTree>
    <p:extLst>
      <p:ext uri="{BB962C8B-B14F-4D97-AF65-F5344CB8AC3E}">
        <p14:creationId xmlns:p14="http://schemas.microsoft.com/office/powerpoint/2010/main" val="209336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aramond" panose="02020404030301010803" pitchFamily="18" charset="0"/>
              </a:rPr>
              <a:t>August 19, 2015</a:t>
            </a:r>
            <a:endParaRPr lang="en-US" sz="4400" dirty="0">
              <a:latin typeface="Garamond" panose="02020404030301010803" pitchFamily="18" charset="0"/>
            </a:endParaRPr>
          </a:p>
        </p:txBody>
      </p:sp>
      <p:sp>
        <p:nvSpPr>
          <p:cNvPr id="3" name="Content Placeholder 2"/>
          <p:cNvSpPr>
            <a:spLocks noGrp="1"/>
          </p:cNvSpPr>
          <p:nvPr>
            <p:ph idx="1"/>
          </p:nvPr>
        </p:nvSpPr>
        <p:spPr>
          <a:xfrm>
            <a:off x="321277" y="1902941"/>
            <a:ext cx="11269362" cy="3888259"/>
          </a:xfrm>
        </p:spPr>
        <p:txBody>
          <a:bodyPr>
            <a:normAutofit/>
          </a:bodyPr>
          <a:lstStyle/>
          <a:p>
            <a:r>
              <a:rPr lang="en-US" sz="3600" dirty="0" smtClean="0">
                <a:latin typeface="Garamond" panose="02020404030301010803" pitchFamily="18" charset="0"/>
              </a:rPr>
              <a:t>Pick one:</a:t>
            </a:r>
          </a:p>
          <a:p>
            <a:pPr lvl="1"/>
            <a:r>
              <a:rPr lang="en-US" sz="3200" dirty="0" smtClean="0">
                <a:latin typeface="Garamond" panose="02020404030301010803" pitchFamily="18" charset="0"/>
              </a:rPr>
              <a:t>It’s said that people average thirteen lies a week. What were your last thirteen?</a:t>
            </a:r>
          </a:p>
          <a:p>
            <a:pPr lvl="1"/>
            <a:r>
              <a:rPr lang="en-US" sz="3200" dirty="0" smtClean="0">
                <a:latin typeface="Garamond" panose="02020404030301010803" pitchFamily="18" charset="0"/>
              </a:rPr>
              <a:t>What would you do with I million dollars?</a:t>
            </a:r>
          </a:p>
          <a:p>
            <a:pPr lvl="1"/>
            <a:r>
              <a:rPr lang="en-US" sz="3200" dirty="0" smtClean="0">
                <a:latin typeface="Garamond" panose="02020404030301010803" pitchFamily="18" charset="0"/>
              </a:rPr>
              <a:t>Write your life story in fourteen words exactly. Make it stylish.</a:t>
            </a:r>
            <a:endParaRPr lang="en-US" sz="3200" dirty="0">
              <a:latin typeface="Garamond" panose="02020404030301010803" pitchFamily="18" charset="0"/>
            </a:endParaRPr>
          </a:p>
        </p:txBody>
      </p:sp>
    </p:spTree>
    <p:extLst>
      <p:ext uri="{BB962C8B-B14F-4D97-AF65-F5344CB8AC3E}">
        <p14:creationId xmlns:p14="http://schemas.microsoft.com/office/powerpoint/2010/main" val="252390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Garamond"/>
              </a:rPr>
              <a:t>August 20, 2015</a:t>
            </a:r>
          </a:p>
        </p:txBody>
      </p:sp>
      <p:sp>
        <p:nvSpPr>
          <p:cNvPr id="3" name="Content Placeholder 2"/>
          <p:cNvSpPr>
            <a:spLocks noGrp="1"/>
          </p:cNvSpPr>
          <p:nvPr>
            <p:ph idx="1"/>
          </p:nvPr>
        </p:nvSpPr>
        <p:spPr/>
        <p:txBody>
          <a:bodyPr/>
          <a:lstStyle/>
          <a:p>
            <a:r>
              <a:rPr lang="en-US" sz="4400" dirty="0">
                <a:latin typeface="Garamond"/>
              </a:rPr>
              <a:t>Where do you see yourself in 10 years?</a:t>
            </a:r>
          </a:p>
        </p:txBody>
      </p:sp>
    </p:spTree>
    <p:extLst>
      <p:ext uri="{BB962C8B-B14F-4D97-AF65-F5344CB8AC3E}">
        <p14:creationId xmlns:p14="http://schemas.microsoft.com/office/powerpoint/2010/main" val="405047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Garamond"/>
              </a:rPr>
              <a:t>August 24, 2015</a:t>
            </a:r>
          </a:p>
        </p:txBody>
      </p:sp>
      <p:sp>
        <p:nvSpPr>
          <p:cNvPr id="3" name="Content Placeholder 2"/>
          <p:cNvSpPr>
            <a:spLocks noGrp="1"/>
          </p:cNvSpPr>
          <p:nvPr>
            <p:ph idx="1"/>
          </p:nvPr>
        </p:nvSpPr>
        <p:spPr/>
        <p:txBody>
          <a:bodyPr/>
          <a:lstStyle/>
          <a:p>
            <a:r>
              <a:rPr lang="en-US" sz="4000" dirty="0">
                <a:latin typeface="Garamond"/>
              </a:rPr>
              <a:t>Using concrete details, describe someone that you know. Be creative and specific!</a:t>
            </a:r>
          </a:p>
        </p:txBody>
      </p:sp>
    </p:spTree>
    <p:extLst>
      <p:ext uri="{BB962C8B-B14F-4D97-AF65-F5344CB8AC3E}">
        <p14:creationId xmlns:p14="http://schemas.microsoft.com/office/powerpoint/2010/main" val="93455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11268312" cy="1198563"/>
          </a:xfrm>
        </p:spPr>
        <p:txBody>
          <a:bodyPr>
            <a:normAutofit/>
          </a:bodyPr>
          <a:lstStyle/>
          <a:p>
            <a:r>
              <a:rPr lang="en-US" sz="4400" dirty="0">
                <a:latin typeface="Garamond"/>
              </a:rPr>
              <a:t>August 25, </a:t>
            </a:r>
            <a:r>
              <a:rPr lang="en-US" sz="4400" dirty="0" smtClean="0">
                <a:latin typeface="Garamond"/>
              </a:rPr>
              <a:t>2015</a:t>
            </a:r>
            <a:endParaRPr lang="en-US" sz="4400" dirty="0">
              <a:latin typeface="Garamond"/>
            </a:endParaRPr>
          </a:p>
        </p:txBody>
      </p:sp>
      <p:pic>
        <p:nvPicPr>
          <p:cNvPr id="4" name="Content Placeholder 3" descr="Funny-cat-amazing-wallpapers-in-hd-full-free.jpg"/>
          <p:cNvPicPr>
            <a:picLocks noGrp="1" noChangeAspect="1"/>
          </p:cNvPicPr>
          <p:nvPr>
            <p:ph idx="1"/>
          </p:nvPr>
        </p:nvPicPr>
        <p:blipFill>
          <a:blip r:embed="rId3"/>
          <a:stretch>
            <a:fillRect/>
          </a:stretch>
        </p:blipFill>
        <p:spPr>
          <a:xfrm>
            <a:off x="631825" y="1995488"/>
            <a:ext cx="6662857" cy="4162103"/>
          </a:xfrm>
        </p:spPr>
      </p:pic>
      <p:sp>
        <p:nvSpPr>
          <p:cNvPr id="5" name="TextBox 4"/>
          <p:cNvSpPr txBox="1"/>
          <p:nvPr/>
        </p:nvSpPr>
        <p:spPr>
          <a:xfrm>
            <a:off x="7383854" y="1652172"/>
            <a:ext cx="4541446" cy="5078313"/>
          </a:xfrm>
          <a:prstGeom prst="rect">
            <a:avLst/>
          </a:prstGeom>
        </p:spPr>
        <p:txBody>
          <a:bodyPr rtlCol="0">
            <a:spAutoFit/>
          </a:bodyPr>
          <a:lstStyle/>
          <a:p>
            <a:r>
              <a:rPr lang="en-US" sz="3600" dirty="0">
                <a:latin typeface="Garamond"/>
              </a:rPr>
              <a:t>Pick one:</a:t>
            </a:r>
          </a:p>
          <a:p>
            <a:r>
              <a:rPr lang="en-US" sz="3600" dirty="0">
                <a:latin typeface="Garamond"/>
              </a:rPr>
              <a:t>1. Using concrete details, describe a fantasy universe (world) where this cat exists.</a:t>
            </a:r>
          </a:p>
          <a:p>
            <a:r>
              <a:rPr lang="en-US" sz="3600" dirty="0">
                <a:latin typeface="Garamond"/>
              </a:rPr>
              <a:t>2. Write a short story (flash fiction) with this cat as the main character.</a:t>
            </a:r>
          </a:p>
        </p:txBody>
      </p:sp>
    </p:spTree>
    <p:extLst>
      <p:ext uri="{BB962C8B-B14F-4D97-AF65-F5344CB8AC3E}">
        <p14:creationId xmlns:p14="http://schemas.microsoft.com/office/powerpoint/2010/main" val="3553750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113</TotalTime>
  <Words>338</Words>
  <Application>Microsoft Office PowerPoint</Application>
  <PresentationFormat>Widescreen</PresentationFormat>
  <Paragraphs>38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Celestial</vt:lpstr>
      <vt:lpstr>Daily Writing</vt:lpstr>
      <vt:lpstr>August 11, 2015</vt:lpstr>
      <vt:lpstr>August 12, 2015</vt:lpstr>
      <vt:lpstr>August 13, 2015</vt:lpstr>
      <vt:lpstr>August 17, 2015</vt:lpstr>
      <vt:lpstr>August 19, 2015</vt:lpstr>
      <vt:lpstr>August 20, 2015</vt:lpstr>
      <vt:lpstr>August 24, 2015</vt:lpstr>
      <vt:lpstr>August 25, 2015</vt:lpstr>
      <vt:lpstr>August 26, 2015</vt:lpstr>
      <vt:lpstr>August 27, 2015</vt:lpstr>
      <vt:lpstr>August 31, 2015</vt:lpstr>
      <vt:lpstr>September 1, 2015</vt:lpstr>
      <vt:lpstr>September 2, 2015</vt:lpstr>
      <vt:lpstr>September 3, 2015</vt:lpstr>
      <vt:lpstr>September 8, 2015</vt:lpstr>
      <vt:lpstr>September 9, 2015</vt:lpstr>
      <vt:lpstr>September 10, 2015</vt:lpstr>
      <vt:lpstr>September 14,  2015</vt:lpstr>
      <vt:lpstr>September 15, 2015</vt:lpstr>
      <vt:lpstr>September 21, 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Writing</dc:title>
  <dc:creator>Skye McNeeley</dc:creator>
  <cp:lastModifiedBy>Skye McNeeley</cp:lastModifiedBy>
  <cp:revision>19</cp:revision>
  <dcterms:created xsi:type="dcterms:W3CDTF">2015-08-11T03:28:39Z</dcterms:created>
  <dcterms:modified xsi:type="dcterms:W3CDTF">2015-09-21T17:12:31Z</dcterms:modified>
</cp:coreProperties>
</file>